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\Desktop\1614273727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104456" cy="52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916832"/>
            <a:ext cx="4104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Научно – технический тандем </a:t>
            </a:r>
          </a:p>
          <a:p>
            <a:r>
              <a:rPr lang="ru-RU" dirty="0" smtClean="0"/>
              <a:t>воспитателя – Снигиревой Натальи Сергеевны и </a:t>
            </a:r>
          </a:p>
          <a:p>
            <a:r>
              <a:rPr lang="ru-RU" dirty="0" smtClean="0"/>
              <a:t>воспитанника Томилова Паши</a:t>
            </a:r>
          </a:p>
          <a:p>
            <a:r>
              <a:rPr lang="ru-RU" dirty="0" smtClean="0"/>
              <a:t>из МАДОУ «Детский сад «Симфония» г. Перми</a:t>
            </a:r>
          </a:p>
          <a:p>
            <a:r>
              <a:rPr lang="ru-RU" dirty="0" smtClean="0"/>
              <a:t>По ознакомлению и работе с электронным конструктором «Знаток». Тема встречи «Вентилятор»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50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\Desktop\1614273756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76464" cy="55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3115" y="1147041"/>
            <a:ext cx="4259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Знакомимся с новым видом </a:t>
            </a:r>
            <a:r>
              <a:rPr lang="ru-RU" dirty="0" err="1" smtClean="0"/>
              <a:t>конструк</a:t>
            </a:r>
            <a:r>
              <a:rPr lang="ru-RU" dirty="0" smtClean="0"/>
              <a:t>-</a:t>
            </a:r>
          </a:p>
          <a:p>
            <a:r>
              <a:rPr lang="ru-RU" dirty="0" smtClean="0"/>
              <a:t>тора . Это электронный конструктор </a:t>
            </a:r>
          </a:p>
          <a:p>
            <a:r>
              <a:rPr lang="ru-RU" dirty="0" smtClean="0"/>
              <a:t>«Знаток»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4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\Desktop\1614273805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3461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700808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Собираем электрическую цепь для</a:t>
            </a:r>
          </a:p>
          <a:p>
            <a:r>
              <a:rPr lang="ru-RU" dirty="0" smtClean="0"/>
              <a:t> вентилятора.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692696"/>
            <a:ext cx="55149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989895"/>
            <a:ext cx="765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</a:t>
            </a:r>
            <a:r>
              <a:rPr lang="ru-RU" smtClean="0"/>
              <a:t>Пашей мы часто </a:t>
            </a:r>
            <a:r>
              <a:rPr lang="ru-RU" dirty="0" smtClean="0"/>
              <a:t>участвуем в научно-технических конкурсах. </a:t>
            </a:r>
          </a:p>
          <a:p>
            <a:r>
              <a:rPr lang="ru-RU" dirty="0" smtClean="0"/>
              <a:t>Это один из последних дипломов за работу по </a:t>
            </a:r>
            <a:r>
              <a:rPr lang="en-US" dirty="0" smtClean="0"/>
              <a:t>LEGO</a:t>
            </a:r>
            <a:r>
              <a:rPr lang="ru-RU" dirty="0" smtClean="0"/>
              <a:t>конструированию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3314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78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M</cp:lastModifiedBy>
  <cp:revision>3</cp:revision>
  <dcterms:created xsi:type="dcterms:W3CDTF">2021-02-25T17:36:39Z</dcterms:created>
  <dcterms:modified xsi:type="dcterms:W3CDTF">2021-02-25T18:01:15Z</dcterms:modified>
</cp:coreProperties>
</file>